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797675" cy="9928225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30" d="100"/>
          <a:sy n="130" d="100"/>
        </p:scale>
        <p:origin x="300" y="12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0.39</c:v>
                </c:pt>
                <c:pt idx="2">
                  <c:v>0.21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0.24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0.28999999999999998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0.25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0.41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0.13</c:v>
                </c:pt>
                <c:pt idx="1">
                  <c:v>0.42</c:v>
                </c:pt>
                <c:pt idx="2">
                  <c:v>0.45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</c:v>
                </c:pt>
                <c:pt idx="1">
                  <c:v>0.32</c:v>
                </c:pt>
                <c:pt idx="2">
                  <c:v>0.45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0.48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0.89</c:v>
                </c:pt>
                <c:pt idx="1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0.94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0.41</c:v>
                </c:pt>
                <c:pt idx="2">
                  <c:v>0.16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0.36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0.26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1028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1028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Imperial Road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Group Surgery, 8 Imperial Road, Matlock DE4 3NL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47%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230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C81028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https://gp-patient.co.uk/PatientExperiences?practicecode=C81028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01748"/>
              </p:ext>
            </p:extLst>
          </p:nvPr>
        </p:nvGraphicFramePr>
        <p:xfrm>
          <a:off x="9225285" y="2710353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1944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Imperial Road Surgery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89%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52%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55%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Imperial Road Surgery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Group Surgery, 8 Imperial Road, Matlock DE4 3NL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C81028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47%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230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https://gp-patient.co.uk/PatientExperiences?practicecode=C81028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Imperial Road Surgery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purl.org/dc/dcmitype/"/>
    <ds:schemaRef ds:uri="http://purl.org/dc/elements/1.1/"/>
    <ds:schemaRef ds:uri="http://purl.org/dc/terms/"/>
    <ds:schemaRef ds:uri="cccaf3ac-2de9-44d4-aa31-54302fceb5f7"/>
    <ds:schemaRef ds:uri="8fb53b4f-1204-4cd9-8a55-a9d7af4fbf3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628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DONOHOE, Martin (IMPERIAL ROAD SURGERY)</cp:lastModifiedBy>
  <cp:revision>234</cp:revision>
  <cp:lastPrinted>2024-07-11T09:03:11Z</cp:lastPrinted>
  <dcterms:created xsi:type="dcterms:W3CDTF">2022-02-15T10:00:54Z</dcterms:created>
  <dcterms:modified xsi:type="dcterms:W3CDTF">2024-07-11T09:24:47Z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